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8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2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4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9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3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2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6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0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70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E5020-EF8C-4793-8C79-03A60F2DC2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D9402-130A-45D9-AA08-D83E2CC2B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7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9631" y="188640"/>
            <a:ext cx="6301007" cy="6464277"/>
            <a:chOff x="1259632" y="277089"/>
            <a:chExt cx="6301007" cy="64642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3" t="4039" r="13771" b="1701"/>
            <a:stretch/>
          </p:blipFill>
          <p:spPr>
            <a:xfrm>
              <a:off x="1259632" y="277089"/>
              <a:ext cx="6301007" cy="64642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5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6" name="Picture 2" descr="G:\Children books\THEY\front cover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701188"/>
              <a:ext cx="5112568" cy="525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86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2975" y="759173"/>
            <a:ext cx="7918049" cy="5339654"/>
            <a:chOff x="612975" y="759173"/>
            <a:chExt cx="7918049" cy="53396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75" y="759173"/>
              <a:ext cx="7918049" cy="5339654"/>
            </a:xfrm>
            <a:prstGeom prst="rect">
              <a:avLst/>
            </a:prstGeom>
          </p:spPr>
        </p:pic>
        <p:pic>
          <p:nvPicPr>
            <p:cNvPr id="10242" name="Picture 2" descr="G:\Children books\THEY\10_00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3" t="18252" r="3939" b="12066"/>
            <a:stretch/>
          </p:blipFill>
          <p:spPr bwMode="auto">
            <a:xfrm>
              <a:off x="4932040" y="1124744"/>
              <a:ext cx="2952328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55"/>
            <a:stretch/>
          </p:blipFill>
          <p:spPr bwMode="auto">
            <a:xfrm>
              <a:off x="1259632" y="1124744"/>
              <a:ext cx="3024336" cy="453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2819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2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2975" y="759173"/>
            <a:ext cx="7918049" cy="5339654"/>
            <a:chOff x="612975" y="759173"/>
            <a:chExt cx="7918049" cy="53396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75" y="759173"/>
              <a:ext cx="7918049" cy="5339654"/>
            </a:xfrm>
            <a:prstGeom prst="rect">
              <a:avLst/>
            </a:prstGeom>
          </p:spPr>
        </p:pic>
        <p:pic>
          <p:nvPicPr>
            <p:cNvPr id="11266" name="Picture 2" descr="G:\Children books\THEY\1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8" t="18925" r="4484" b="11537"/>
            <a:stretch/>
          </p:blipFill>
          <p:spPr bwMode="auto">
            <a:xfrm>
              <a:off x="4860032" y="1142218"/>
              <a:ext cx="2918617" cy="457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75"/>
            <a:stretch/>
          </p:blipFill>
          <p:spPr bwMode="auto">
            <a:xfrm>
              <a:off x="1187624" y="1124595"/>
              <a:ext cx="3090811" cy="4608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0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05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27201" r="9029" b="24202"/>
          <a:stretch/>
        </p:blipFill>
        <p:spPr bwMode="auto">
          <a:xfrm>
            <a:off x="176609" y="260648"/>
            <a:ext cx="2022029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38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8090" y="620688"/>
            <a:ext cx="7918049" cy="5339654"/>
            <a:chOff x="598090" y="620688"/>
            <a:chExt cx="7918049" cy="53396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90" y="620688"/>
              <a:ext cx="7918049" cy="5339654"/>
            </a:xfrm>
            <a:prstGeom prst="rect">
              <a:avLst/>
            </a:prstGeom>
          </p:spPr>
        </p:pic>
        <p:pic>
          <p:nvPicPr>
            <p:cNvPr id="12290" name="Picture 2" descr="G:\Children books\THEY\12_00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0" t="20658" r="2377" b="10757"/>
            <a:stretch/>
          </p:blipFill>
          <p:spPr bwMode="auto">
            <a:xfrm>
              <a:off x="4860032" y="1004906"/>
              <a:ext cx="3024336" cy="4571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28"/>
            <a:stretch/>
          </p:blipFill>
          <p:spPr bwMode="auto">
            <a:xfrm>
              <a:off x="1283900" y="1004906"/>
              <a:ext cx="2928060" cy="4571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373216"/>
            <a:ext cx="21828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8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5" y="759173"/>
            <a:ext cx="7918049" cy="5339654"/>
          </a:xfrm>
          <a:prstGeom prst="rect">
            <a:avLst/>
          </a:prstGeom>
        </p:spPr>
      </p:pic>
      <p:pic>
        <p:nvPicPr>
          <p:cNvPr id="13314" name="Picture 2" descr="G:\Children books\THEY\13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2" t="17025" r="4511" b="13298"/>
          <a:stretch/>
        </p:blipFill>
        <p:spPr bwMode="auto">
          <a:xfrm>
            <a:off x="4860032" y="1104649"/>
            <a:ext cx="3096344" cy="46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1"/>
          <a:stretch/>
        </p:blipFill>
        <p:spPr bwMode="auto">
          <a:xfrm>
            <a:off x="1259632" y="1098574"/>
            <a:ext cx="3118247" cy="466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84223" r="56267" b="2491"/>
          <a:stretch/>
        </p:blipFill>
        <p:spPr bwMode="auto">
          <a:xfrm>
            <a:off x="5364088" y="4941168"/>
            <a:ext cx="864096" cy="7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5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2975" y="759173"/>
            <a:ext cx="7900768" cy="5328000"/>
            <a:chOff x="612975" y="759173"/>
            <a:chExt cx="7900768" cy="532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75" y="759173"/>
              <a:ext cx="7900768" cy="5328000"/>
            </a:xfrm>
            <a:prstGeom prst="rect">
              <a:avLst/>
            </a:prstGeom>
          </p:spPr>
        </p:pic>
        <p:pic>
          <p:nvPicPr>
            <p:cNvPr id="14338" name="Picture 2" descr="G:\Children books\THEY\14_00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2" t="16937" r="2932" b="12843"/>
            <a:stretch/>
          </p:blipFill>
          <p:spPr bwMode="auto">
            <a:xfrm>
              <a:off x="4860033" y="1105607"/>
              <a:ext cx="3096344" cy="464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13"/>
            <a:stretch/>
          </p:blipFill>
          <p:spPr bwMode="auto">
            <a:xfrm>
              <a:off x="1187624" y="1105607"/>
              <a:ext cx="3132348" cy="464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artisticChalkSketch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34" y="2708920"/>
            <a:ext cx="223224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0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7584" y="903175"/>
            <a:ext cx="7694525" cy="5112568"/>
            <a:chOff x="827584" y="903175"/>
            <a:chExt cx="7694525" cy="51125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903175"/>
              <a:ext cx="7694525" cy="51125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5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bliqueBottomLef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4970790" y="1226755"/>
              <a:ext cx="2959433" cy="42712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0" name="Picture 2" descr="G:\Children books\THEY\1_000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" t="16209" r="52145" b="2293"/>
            <a:stretch/>
          </p:blipFill>
          <p:spPr bwMode="auto">
            <a:xfrm>
              <a:off x="1401471" y="1194397"/>
              <a:ext cx="2896456" cy="43359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0199" r="80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8" r="12468"/>
          <a:stretch/>
        </p:blipFill>
        <p:spPr>
          <a:xfrm rot="21099920">
            <a:off x="-170672" y="122603"/>
            <a:ext cx="1816796" cy="17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0413"/>
            <a:ext cx="7920037" cy="5340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G:\Children books\THEY\2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19175" r="53742" b="11059"/>
          <a:stretch/>
        </p:blipFill>
        <p:spPr bwMode="auto">
          <a:xfrm>
            <a:off x="1331640" y="1052736"/>
            <a:ext cx="2719438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5"/>
          <a:stretch/>
        </p:blipFill>
        <p:spPr bwMode="auto">
          <a:xfrm>
            <a:off x="4860032" y="1088402"/>
            <a:ext cx="2858881" cy="45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26" l="98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414">
            <a:off x="-476978" y="4671649"/>
            <a:ext cx="4661392" cy="19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4306"/>
            <a:ext cx="8382000" cy="580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G:\Children books\THEY\3_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9" t="18937" r="2650" b="13228"/>
          <a:stretch/>
        </p:blipFill>
        <p:spPr bwMode="auto">
          <a:xfrm>
            <a:off x="4932040" y="1131176"/>
            <a:ext cx="2897488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50000" r="9079" b="20764"/>
          <a:stretch/>
        </p:blipFill>
        <p:spPr bwMode="auto">
          <a:xfrm>
            <a:off x="5436096" y="268800"/>
            <a:ext cx="3536280" cy="1312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4"/>
          <a:stretch/>
        </p:blipFill>
        <p:spPr bwMode="auto">
          <a:xfrm>
            <a:off x="1328409" y="1124744"/>
            <a:ext cx="288032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41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280" y="188640"/>
            <a:ext cx="8974137" cy="6396037"/>
            <a:chOff x="48280" y="188640"/>
            <a:chExt cx="8974137" cy="63960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0" y="188640"/>
              <a:ext cx="8974137" cy="6396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148277" y="930037"/>
              <a:ext cx="6480720" cy="4392648"/>
              <a:chOff x="1148277" y="624585"/>
              <a:chExt cx="6480720" cy="4392648"/>
            </a:xfrm>
          </p:grpSpPr>
          <p:pic>
            <p:nvPicPr>
              <p:cNvPr id="5122" name="Picture 2" descr="G:\Children books\THEY\4_0001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02" t="16425" r="2939" b="13505"/>
              <a:stretch/>
            </p:blipFill>
            <p:spPr bwMode="auto">
              <a:xfrm>
                <a:off x="4676669" y="624585"/>
                <a:ext cx="2952328" cy="4392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728"/>
              <a:stretch/>
            </p:blipFill>
            <p:spPr bwMode="auto">
              <a:xfrm>
                <a:off x="1148277" y="624586"/>
                <a:ext cx="2808314" cy="4392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1" t="44641" r="42111" b="44433"/>
          <a:stretch/>
        </p:blipFill>
        <p:spPr bwMode="auto">
          <a:xfrm>
            <a:off x="2048378" y="2872220"/>
            <a:ext cx="1008112" cy="73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7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4138" y="230188"/>
            <a:ext cx="8974137" cy="6400800"/>
            <a:chOff x="84138" y="230188"/>
            <a:chExt cx="8974137" cy="64008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8" y="230188"/>
              <a:ext cx="8974137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 descr="G:\Children books\THEY\5_00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6" t="17993" r="2937" b="14141"/>
            <a:stretch/>
          </p:blipFill>
          <p:spPr bwMode="auto">
            <a:xfrm>
              <a:off x="4764297" y="980728"/>
              <a:ext cx="3033214" cy="4524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16"/>
            <a:stretch/>
          </p:blipFill>
          <p:spPr bwMode="auto">
            <a:xfrm>
              <a:off x="1163897" y="980728"/>
              <a:ext cx="3024336" cy="4524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09" y="5319713"/>
              <a:ext cx="3535363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831" l="0" r="100000"/>
                    </a14:imgEffect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62296"/>
            <a:ext cx="656596" cy="24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8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77179" y="764704"/>
            <a:ext cx="7978588" cy="5425440"/>
            <a:chOff x="755576" y="680276"/>
            <a:chExt cx="7978588" cy="54254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680276"/>
              <a:ext cx="7978588" cy="5425440"/>
            </a:xfrm>
            <a:prstGeom prst="rect">
              <a:avLst/>
            </a:prstGeom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58"/>
            <a:stretch/>
          </p:blipFill>
          <p:spPr bwMode="auto">
            <a:xfrm>
              <a:off x="1475656" y="1124744"/>
              <a:ext cx="2830348" cy="4404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0" name="Picture 2" descr="G:\Children books\THEY\6_00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67" t="20402" r="3039" b="9787"/>
            <a:stretch/>
          </p:blipFill>
          <p:spPr bwMode="auto">
            <a:xfrm>
              <a:off x="5004048" y="1124744"/>
              <a:ext cx="3096344" cy="440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323056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7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8" y="804199"/>
            <a:ext cx="7918049" cy="5339654"/>
          </a:xfrm>
          <a:prstGeom prst="rect">
            <a:avLst/>
          </a:prstGeom>
        </p:spPr>
      </p:pic>
      <p:pic>
        <p:nvPicPr>
          <p:cNvPr id="8194" name="Picture 2" descr="G:\Children books\THEY\8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2" t="18935" r="2898" b="10862"/>
          <a:stretch/>
        </p:blipFill>
        <p:spPr bwMode="auto">
          <a:xfrm>
            <a:off x="4860032" y="1124744"/>
            <a:ext cx="295232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1"/>
          <a:stretch/>
        </p:blipFill>
        <p:spPr bwMode="auto">
          <a:xfrm>
            <a:off x="1300273" y="1124744"/>
            <a:ext cx="303794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19866633">
            <a:off x="-185844" y="143161"/>
            <a:ext cx="3294609" cy="11247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SHHH…….</a:t>
            </a:r>
            <a:endParaRPr lang="en-US" sz="5400" b="1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65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1856" y="759173"/>
            <a:ext cx="7918049" cy="5339654"/>
            <a:chOff x="612975" y="759173"/>
            <a:chExt cx="7918049" cy="53396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75" y="759173"/>
              <a:ext cx="7918049" cy="5339654"/>
            </a:xfrm>
            <a:prstGeom prst="rect">
              <a:avLst/>
            </a:prstGeom>
          </p:spPr>
        </p:pic>
        <p:pic>
          <p:nvPicPr>
            <p:cNvPr id="9218" name="Picture 2" descr="G:\Children books\THEY\9_00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36" t="18798" r="2654" b="11329"/>
            <a:stretch/>
          </p:blipFill>
          <p:spPr bwMode="auto">
            <a:xfrm>
              <a:off x="4932040" y="1196751"/>
              <a:ext cx="2952328" cy="4321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71"/>
            <a:stretch/>
          </p:blipFill>
          <p:spPr bwMode="auto">
            <a:xfrm>
              <a:off x="1259632" y="1196752"/>
              <a:ext cx="3024336" cy="4321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395536" y="4797152"/>
            <a:ext cx="4104456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Ouch!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88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4</Words>
  <Application>Microsoft Office PowerPoint</Application>
  <PresentationFormat>On-screen Show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KReid</dc:creator>
  <cp:lastModifiedBy>KReid</cp:lastModifiedBy>
  <cp:revision>37</cp:revision>
  <dcterms:created xsi:type="dcterms:W3CDTF">2020-07-06T08:10:49Z</dcterms:created>
  <dcterms:modified xsi:type="dcterms:W3CDTF">2020-07-15T10:37:40Z</dcterms:modified>
</cp:coreProperties>
</file>