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B28-177F-4031-A157-2B879C5D4C91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F235-916E-4D48-983F-381D649E7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06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B28-177F-4031-A157-2B879C5D4C91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F235-916E-4D48-983F-381D649E7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127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B28-177F-4031-A157-2B879C5D4C91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F235-916E-4D48-983F-381D649E7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33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B28-177F-4031-A157-2B879C5D4C91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F235-916E-4D48-983F-381D649E7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53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B28-177F-4031-A157-2B879C5D4C91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F235-916E-4D48-983F-381D649E7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44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B28-177F-4031-A157-2B879C5D4C91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F235-916E-4D48-983F-381D649E7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04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B28-177F-4031-A157-2B879C5D4C91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F235-916E-4D48-983F-381D649E7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450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B28-177F-4031-A157-2B879C5D4C91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F235-916E-4D48-983F-381D649E7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3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B28-177F-4031-A157-2B879C5D4C91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F235-916E-4D48-983F-381D649E7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686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B28-177F-4031-A157-2B879C5D4C91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F235-916E-4D48-983F-381D649E7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099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B28-177F-4031-A157-2B879C5D4C91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F235-916E-4D48-983F-381D649E7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023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42B28-177F-4031-A157-2B879C5D4C91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AF235-916E-4D48-983F-381D649E7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18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87" y="306080"/>
            <a:ext cx="5170078" cy="58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4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7288" y="659004"/>
            <a:ext cx="1671376" cy="1671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8" y="0"/>
            <a:ext cx="8587156" cy="6669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019" y="4268172"/>
            <a:ext cx="1371913" cy="24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03" y="114793"/>
            <a:ext cx="8206070" cy="641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8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612" y="454684"/>
            <a:ext cx="8294990" cy="607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3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31" y="812800"/>
            <a:ext cx="80010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9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064">
            <a:off x="2082800" y="703385"/>
            <a:ext cx="8026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8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t="11127" r="73288" b="56398"/>
          <a:stretch/>
        </p:blipFill>
        <p:spPr>
          <a:xfrm rot="5112773">
            <a:off x="7889114" y="1197685"/>
            <a:ext cx="1147518" cy="1246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840">
            <a:off x="1979603" y="886557"/>
            <a:ext cx="81407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5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615">
            <a:off x="2025650" y="654050"/>
            <a:ext cx="81407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596900"/>
            <a:ext cx="80137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774700"/>
            <a:ext cx="82931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6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755650"/>
            <a:ext cx="84963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6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60" y="558894"/>
            <a:ext cx="8180664" cy="562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3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68" y="416357"/>
            <a:ext cx="5491985" cy="6192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804">
            <a:off x="1075589" y="1586800"/>
            <a:ext cx="37338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2" y="338400"/>
            <a:ext cx="11956621" cy="629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69" y="0"/>
            <a:ext cx="9158787" cy="6414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4" y="3322655"/>
            <a:ext cx="2832745" cy="268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7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96" y="664570"/>
            <a:ext cx="7409312" cy="547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4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385"/>
            <a:ext cx="8942837" cy="627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6585">
            <a:off x="509576" y="619736"/>
            <a:ext cx="7609034" cy="536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7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5" y="367637"/>
            <a:ext cx="7926606" cy="581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08036">
            <a:off x="8508187" y="3021970"/>
            <a:ext cx="2953053" cy="2585323"/>
          </a:xfrm>
          <a:prstGeom prst="rect">
            <a:avLst/>
          </a:prstGeom>
          <a:noFill/>
          <a:effectLst>
            <a:glow rad="571500">
              <a:schemeClr val="accent5">
                <a:lumMod val="50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Lucida Handwriting" panose="03010101010101010101" pitchFamily="66" charset="0"/>
              </a:rPr>
              <a:t>CLANG!</a:t>
            </a:r>
          </a:p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Lucida Handwriting" panose="03010101010101010101" pitchFamily="66" charset="0"/>
              </a:rPr>
              <a:t>CLANG!</a:t>
            </a:r>
          </a:p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Lucida Handwriting" panose="03010101010101010101" pitchFamily="66" charset="0"/>
              </a:rPr>
              <a:t>CLANG!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Lucida Handwriting" panose="03010101010101010101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037">
            <a:off x="545216" y="786801"/>
            <a:ext cx="7748765" cy="501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5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4000">
              <a:schemeClr val="accent5">
                <a:lumMod val="50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3" y="846661"/>
            <a:ext cx="7913903" cy="574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8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6</Words>
  <Application>Microsoft Office PowerPoint</Application>
  <PresentationFormat>Custom</PresentationFormat>
  <Paragraphs>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KReid</dc:creator>
  <cp:lastModifiedBy>ICT</cp:lastModifiedBy>
  <cp:revision>43</cp:revision>
  <dcterms:created xsi:type="dcterms:W3CDTF">2021-01-07T10:16:11Z</dcterms:created>
  <dcterms:modified xsi:type="dcterms:W3CDTF">2021-02-12T15:45:51Z</dcterms:modified>
</cp:coreProperties>
</file>